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701"/>
    <p:restoredTop sz="96327"/>
  </p:normalViewPr>
  <p:slideViewPr>
    <p:cSldViewPr snapToGrid="0">
      <p:cViewPr varScale="1">
        <p:scale>
          <a:sx n="148" d="100"/>
          <a:sy n="148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B3D0-42A4-FD16-3C57-FD1C1D305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21388-7F18-F4A9-7AD0-590BF75E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529C9-26E1-906A-F7A7-4D63FA4C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B8434-9C77-952A-D379-8AB34F60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E585-2F7A-79F2-C5B8-D9D435C9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7D61-4D65-CB9B-3252-CFB09F9B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160BF-05BA-1CC6-5F5F-5E87D4AB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6004E-C810-79FB-AD50-DFC1CC50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75F3-6E09-5F22-BFCD-779B0B07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69E9-5601-8949-B462-1515E82F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68C89-14F6-7912-57F4-2A28D1604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B1F5D-6A2D-953B-08F9-94BF8D18A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F6407-CFE4-74CC-8978-BCF6D4A6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B19C-2220-BA9B-77A4-585C710F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66E2-A2DA-62DF-08D7-A73B53D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8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09CF-FC79-2AD2-0B16-2975EAA4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9CB70-0B34-21C6-0B28-473AD3F1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88594-4E86-4748-A399-0E11AFB5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4A4D-B7C6-22DC-8A89-03D91481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EE136-6766-D840-269B-59F8413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5849-748B-4400-FEA1-6F81336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FEFC8-C893-E70C-BD80-C0D8A1F4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2AE8A-E9AF-7D7C-8BBB-34287BAF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1F5A-C118-CDFC-31C2-B2E5D261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DBD3-F328-9EE2-3B3F-E2748A23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7D13-3D4D-D11C-BCB4-6FEC1942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22F4-D22F-75D0-C6CA-6036AB059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A932E-DA71-6D1C-A124-CE8D32B2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FA19F-B015-73C7-E576-04E9B23A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F5500-34D0-C349-BA02-B30D829B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7BA9A-332E-BBED-0448-24BD0B5E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FDCF-D700-328A-7BCB-60E83DD1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9E7A1-D551-1040-9D2D-B49BC5F3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C717-D2DE-0976-6823-1A0AEBD61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2C144-F819-B1FB-1F11-D94339C12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F80C6-5DED-1DDA-D8B8-226BEAB80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6DFAD-46BB-AD3B-A6F5-57CE527D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69803-CCDE-CF46-20CA-9C79D646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5FB40-60C6-A455-416B-E53D1A61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5221-97E8-654E-6069-33FCD9DF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78209-6BE8-37EC-7766-C316595E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EB046-C93A-7BD9-E0C7-28314855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F6768-0F1A-F7BF-3AAA-65A7DE23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22D5D-17C6-F981-ECE3-BED99C6E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538DF-86BB-9282-1B4B-860FF18D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78BB8-526D-5F1E-E347-16CF117F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B120-2659-7E50-6F60-6BB9752E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F66B-440F-0A2E-F44B-F45F31F0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86DEB-349E-A7ED-E2B1-7A51D7B30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A1524-E5C5-ED2D-A9C4-905270B9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82EC2-50E2-0C58-6DC0-0651CD9E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AE5DF-04BF-E745-8B3C-FCD3317F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428C-DE21-4C27-4132-8C831F8C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39553-E966-C444-17FC-CE4BF630D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7A9DF-5B9B-1765-B5B8-DE09BAAD4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C62B8-3E5B-E21F-4A55-88C86E80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465DC-40C0-F127-9920-7E0241A8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39F15-F15D-F6B1-1D13-25F99FD4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7CFF4-D0D4-F453-0FA3-0661D724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B044E-43ED-AC9B-6E31-4B1C8B90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8BFD4-DE98-55A7-4DFB-27D219AF0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85C4-5608-2A44-951A-BBB51CBB7F81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F001F-4C0F-D19A-AD02-010F2246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81A90-ECF3-055F-63CB-1B8982E17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360C-B4F5-6B43-BF36-15015D03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a house and a river&#10;&#10;Description automatically generated">
            <a:extLst>
              <a:ext uri="{FF2B5EF4-FFF2-40B4-BE49-F238E27FC236}">
                <a16:creationId xmlns:a16="http://schemas.microsoft.com/office/drawing/2014/main" id="{BFF94A7F-6578-015E-E969-5F85BB944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1" r="18306"/>
          <a:stretch/>
        </p:blipFill>
        <p:spPr>
          <a:xfrm rot="21415903">
            <a:off x="1774421" y="226819"/>
            <a:ext cx="8643158" cy="62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169F6C14-1789-36A1-DF48-2741A2EE1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" t="18616" b="14717"/>
          <a:stretch/>
        </p:blipFill>
        <p:spPr>
          <a:xfrm>
            <a:off x="3809374" y="897147"/>
            <a:ext cx="4573251" cy="457200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Byrne</dc:creator>
  <cp:lastModifiedBy>Thomas Byrne</cp:lastModifiedBy>
  <cp:revision>2</cp:revision>
  <dcterms:created xsi:type="dcterms:W3CDTF">2024-02-04T13:42:34Z</dcterms:created>
  <dcterms:modified xsi:type="dcterms:W3CDTF">2024-02-05T14:38:10Z</dcterms:modified>
</cp:coreProperties>
</file>